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5"/>
  </p:notesMasterIdLst>
  <p:handoutMasterIdLst>
    <p:handoutMasterId r:id="rId36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42" r:id="rId13"/>
    <p:sldId id="2741" r:id="rId14"/>
    <p:sldId id="2743" r:id="rId15"/>
    <p:sldId id="2744" r:id="rId16"/>
    <p:sldId id="2750" r:id="rId17"/>
    <p:sldId id="2745" r:id="rId18"/>
    <p:sldId id="2738" r:id="rId19"/>
    <p:sldId id="2740" r:id="rId20"/>
    <p:sldId id="2752" r:id="rId21"/>
    <p:sldId id="2729" r:id="rId22"/>
    <p:sldId id="2730" r:id="rId23"/>
    <p:sldId id="2727" r:id="rId24"/>
    <p:sldId id="2731" r:id="rId25"/>
    <p:sldId id="2746" r:id="rId26"/>
    <p:sldId id="2732" r:id="rId27"/>
    <p:sldId id="2733" r:id="rId28"/>
    <p:sldId id="2747" r:id="rId29"/>
    <p:sldId id="2720" r:id="rId30"/>
    <p:sldId id="2721" r:id="rId31"/>
    <p:sldId id="2735" r:id="rId32"/>
    <p:sldId id="2751" r:id="rId33"/>
    <p:sldId id="2722" r:id="rId34"/>
  </p:sldIdLst>
  <p:sldSz cx="9144000" cy="6858000" type="screen4x3"/>
  <p:notesSz cx="7099300" cy="10234613"/>
  <p:custDataLst>
    <p:tags r:id="rId37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4" autoAdjust="0"/>
    <p:restoredTop sz="84145" autoAdjust="0"/>
  </p:normalViewPr>
  <p:slideViewPr>
    <p:cSldViewPr snapToGrid="0">
      <p:cViewPr varScale="1">
        <p:scale>
          <a:sx n="123" d="100"/>
          <a:sy n="123" d="100"/>
        </p:scale>
        <p:origin x="416" y="1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441E0-AAC8-FE39-8917-3572A3B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0" y="3470564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10" y="1489229"/>
            <a:ext cx="8396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进行投影。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FEB69-AED0-7114-159C-E31788ECF7F7}"/>
              </a:ext>
            </a:extLst>
          </p:cNvPr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68F3E2-5A10-37A1-1E03-214E637CC662}"/>
              </a:ext>
            </a:extLst>
          </p:cNvPr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57BA42-BCAF-5C6A-B9D1-4F78E58C60DE}"/>
              </a:ext>
            </a:extLst>
          </p:cNvPr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BC7994-BFFD-0612-B152-BB3FEC54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3626BE-B946-6F86-C297-82A1B0DD1C55}"/>
              </a:ext>
            </a:extLst>
          </p:cNvPr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58F0D-E8D9-9CCB-6B67-307297825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C1BB2-98EB-16DF-9D2A-EAA0C52FC3AF}"/>
              </a:ext>
            </a:extLst>
          </p:cNvPr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点击编辑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45E08-0E24-1ABA-9577-C1D70B3A58DF}"/>
              </a:ext>
            </a:extLst>
          </p:cNvPr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CF8EE-F8B7-3008-C7DD-B89068D3C9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967DF8-AB5E-342C-3976-CDAFEC5CA389}"/>
              </a:ext>
            </a:extLst>
          </p:cNvPr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点击删除字段</a:t>
            </a:r>
          </a:p>
        </p:txBody>
      </p: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、练习对昆明市边界矢量数据的重投影，并获得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投影下昆明市及各区的面积。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、提取呈贡区边界矢量数据。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1800" i="1" dirty="0">
                <a:solidFill>
                  <a:schemeClr val="accent2"/>
                </a:solidFill>
                <a:latin typeface="+mn-ea"/>
                <a:ea typeface="+mn-ea"/>
              </a:rPr>
              <a:t>先讲解第三章练习</a:t>
            </a:r>
            <a:r>
              <a:rPr lang="en-US" altLang="zh-CN" sz="1800" i="1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CN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62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364706"/>
            <a:ext cx="8514611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CN" sz="18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432668"/>
            <a:ext cx="3717058" cy="332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F0ED-1A42-00E5-4D28-5782F9A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7" y="3432668"/>
            <a:ext cx="4984374" cy="33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109280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103488</TotalTime>
  <Words>1513</Words>
  <Application>Microsoft Macintosh PowerPoint</Application>
  <PresentationFormat>On-screen Show (4:3)</PresentationFormat>
  <Paragraphs>152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微软雅黑</vt:lpstr>
      <vt:lpstr>黑体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开源桌面GIS软件简介</vt:lpstr>
      <vt:lpstr>PowerPoint Presentation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Presentation</vt:lpstr>
      <vt:lpstr>三、开源桌面软件SNAP </vt:lpstr>
      <vt:lpstr>三、开源桌面软件SNAP </vt:lpstr>
      <vt:lpstr>三、开源桌面软件SNAP </vt:lpstr>
      <vt:lpstr>三、开源桌面软件SNAP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12983</cp:revision>
  <dcterms:created xsi:type="dcterms:W3CDTF">2004-07-09T11:40:27Z</dcterms:created>
  <dcterms:modified xsi:type="dcterms:W3CDTF">2023-08-30T09:00:10Z</dcterms:modified>
</cp:coreProperties>
</file>